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1c962715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1c962715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1c9627154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1c9627154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1c9627154a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1c9627154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1c9627154a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1c9627154a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1c9627154a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1c9627154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1c9627154a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1c9627154a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Временный партнер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План</a:t>
            </a:r>
            <a:endParaRPr/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ru">
                <a:solidFill>
                  <a:schemeClr val="dk1"/>
                </a:solidFill>
              </a:rPr>
              <a:t>Кто такой временный партнер?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ru">
                <a:solidFill>
                  <a:schemeClr val="dk1"/>
                </a:solidFill>
              </a:rPr>
              <a:t>Старый процесс выполнения заданий партнерами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ru">
                <a:solidFill>
                  <a:schemeClr val="dk1"/>
                </a:solidFill>
              </a:rPr>
              <a:t>Новый процесс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ru">
                <a:solidFill>
                  <a:schemeClr val="dk1"/>
                </a:solidFill>
              </a:rPr>
              <a:t>Особенности нового процесса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/>
        </p:nvSpPr>
        <p:spPr>
          <a:xfrm>
            <a:off x="261475" y="336900"/>
            <a:ext cx="8631300" cy="29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500"/>
              <a:t>Временный партнер будет назначаться клиенту для выполнения разовых задач. Например:</a:t>
            </a:r>
            <a:endParaRPr b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500"/>
              <a:t>- выдача кассы напрокат</a:t>
            </a:r>
            <a:endParaRPr i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500"/>
              <a:t>- замена ФН в кассе напрокат</a:t>
            </a:r>
            <a:endParaRPr i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500"/>
              <a:t>- горячая замены кассы напрокат</a:t>
            </a:r>
            <a:endParaRPr i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500"/>
              <a:t>- ремонт кассы напрокат</a:t>
            </a:r>
            <a:endParaRPr i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500"/>
              <a:t>- забор кассы напрокат (оформление возврата)</a:t>
            </a:r>
            <a:endParaRPr i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500"/>
              <a:t>- перерегистрация кассы в собственность</a:t>
            </a:r>
            <a:endParaRPr i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500"/>
              <a:t>- горячая замены кассы в собственность</a:t>
            </a:r>
            <a:endParaRPr i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500"/>
              <a:t>- ремонт кассы в собственность</a:t>
            </a:r>
            <a:endParaRPr i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Как процесс построен сейчас?</a:t>
            </a:r>
            <a:endParaRPr/>
          </a:p>
        </p:txBody>
      </p:sp>
      <p:sp>
        <p:nvSpPr>
          <p:cNvPr id="71" name="Google Shape;71;p16"/>
          <p:cNvSpPr/>
          <p:nvPr/>
        </p:nvSpPr>
        <p:spPr>
          <a:xfrm>
            <a:off x="419600" y="1220500"/>
            <a:ext cx="1655700" cy="105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Появляется задание на выполнение</a:t>
            </a:r>
            <a:endParaRPr/>
          </a:p>
        </p:txBody>
      </p:sp>
      <p:sp>
        <p:nvSpPr>
          <p:cNvPr id="72" name="Google Shape;72;p16"/>
          <p:cNvSpPr/>
          <p:nvPr/>
        </p:nvSpPr>
        <p:spPr>
          <a:xfrm>
            <a:off x="2590325" y="1220500"/>
            <a:ext cx="1655700" cy="105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1С вручную меняется закрепление (Головной контрагент)</a:t>
            </a:r>
            <a:endParaRPr/>
          </a:p>
        </p:txBody>
      </p:sp>
      <p:sp>
        <p:nvSpPr>
          <p:cNvPr id="73" name="Google Shape;73;p16"/>
          <p:cNvSpPr/>
          <p:nvPr/>
        </p:nvSpPr>
        <p:spPr>
          <a:xfrm>
            <a:off x="4937800" y="1220500"/>
            <a:ext cx="1655700" cy="105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Партнер выполняет задание</a:t>
            </a:r>
            <a:endParaRPr/>
          </a:p>
        </p:txBody>
      </p:sp>
      <p:sp>
        <p:nvSpPr>
          <p:cNvPr id="74" name="Google Shape;74;p16"/>
          <p:cNvSpPr/>
          <p:nvPr/>
        </p:nvSpPr>
        <p:spPr>
          <a:xfrm>
            <a:off x="7223725" y="1220500"/>
            <a:ext cx="1655700" cy="1050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1С меняется закрепление</a:t>
            </a:r>
            <a:endParaRPr/>
          </a:p>
        </p:txBody>
      </p:sp>
      <p:cxnSp>
        <p:nvCxnSpPr>
          <p:cNvPr id="75" name="Google Shape;75;p16"/>
          <p:cNvCxnSpPr>
            <a:stCxn id="71" idx="3"/>
            <a:endCxn id="72" idx="1"/>
          </p:cNvCxnSpPr>
          <p:nvPr/>
        </p:nvCxnSpPr>
        <p:spPr>
          <a:xfrm>
            <a:off x="2075300" y="1745950"/>
            <a:ext cx="515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6" name="Google Shape;76;p16"/>
          <p:cNvCxnSpPr>
            <a:stCxn id="73" idx="3"/>
            <a:endCxn id="74" idx="1"/>
          </p:cNvCxnSpPr>
          <p:nvPr/>
        </p:nvCxnSpPr>
        <p:spPr>
          <a:xfrm>
            <a:off x="6593500" y="1745950"/>
            <a:ext cx="630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7" name="Google Shape;77;p16"/>
          <p:cNvCxnSpPr>
            <a:stCxn id="72" idx="3"/>
            <a:endCxn id="73" idx="1"/>
          </p:cNvCxnSpPr>
          <p:nvPr/>
        </p:nvCxnSpPr>
        <p:spPr>
          <a:xfrm>
            <a:off x="4246025" y="1745950"/>
            <a:ext cx="69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8" name="Google Shape;78;p16"/>
          <p:cNvSpPr/>
          <p:nvPr/>
        </p:nvSpPr>
        <p:spPr>
          <a:xfrm>
            <a:off x="2568125" y="2792400"/>
            <a:ext cx="1627800" cy="1116000"/>
          </a:xfrm>
          <a:prstGeom prst="roundRect">
            <a:avLst>
              <a:gd fmla="val 16667" name="adj"/>
            </a:avLst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“Постоянный” партнер прекращал видеть клиента в ЛКП</a:t>
            </a:r>
            <a:endParaRPr/>
          </a:p>
        </p:txBody>
      </p:sp>
      <p:sp>
        <p:nvSpPr>
          <p:cNvPr id="79" name="Google Shape;79;p16"/>
          <p:cNvSpPr/>
          <p:nvPr/>
        </p:nvSpPr>
        <p:spPr>
          <a:xfrm>
            <a:off x="6823775" y="2842475"/>
            <a:ext cx="1868100" cy="1382400"/>
          </a:xfrm>
          <a:prstGeom prst="roundRect">
            <a:avLst>
              <a:gd fmla="val 16667" name="adj"/>
            </a:avLst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Забывали сделать перезакрепление, клиенты так и оставались “потерянными”</a:t>
            </a:r>
            <a:endParaRPr/>
          </a:p>
        </p:txBody>
      </p:sp>
      <p:sp>
        <p:nvSpPr>
          <p:cNvPr id="80" name="Google Shape;80;p16"/>
          <p:cNvSpPr/>
          <p:nvPr/>
        </p:nvSpPr>
        <p:spPr>
          <a:xfrm>
            <a:off x="4695950" y="3450625"/>
            <a:ext cx="1627800" cy="995100"/>
          </a:xfrm>
          <a:prstGeom prst="roundRect">
            <a:avLst>
              <a:gd fmla="val 16667" name="adj"/>
            </a:avLst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Много ручной работы</a:t>
            </a:r>
            <a:endParaRPr/>
          </a:p>
        </p:txBody>
      </p:sp>
      <p:cxnSp>
        <p:nvCxnSpPr>
          <p:cNvPr id="81" name="Google Shape;81;p16"/>
          <p:cNvCxnSpPr>
            <a:stCxn id="72" idx="2"/>
            <a:endCxn id="78" idx="0"/>
          </p:cNvCxnSpPr>
          <p:nvPr/>
        </p:nvCxnSpPr>
        <p:spPr>
          <a:xfrm flipH="1">
            <a:off x="3382175" y="2271400"/>
            <a:ext cx="36000" cy="521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2" name="Google Shape;82;p16"/>
          <p:cNvCxnSpPr/>
          <p:nvPr/>
        </p:nvCxnSpPr>
        <p:spPr>
          <a:xfrm flipH="1">
            <a:off x="6037300" y="2280825"/>
            <a:ext cx="1330200" cy="1190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3" name="Google Shape;83;p16"/>
          <p:cNvCxnSpPr/>
          <p:nvPr/>
        </p:nvCxnSpPr>
        <p:spPr>
          <a:xfrm flipH="1">
            <a:off x="7900350" y="2296388"/>
            <a:ext cx="36000" cy="521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4" name="Google Shape;84;p16"/>
          <p:cNvCxnSpPr/>
          <p:nvPr/>
        </p:nvCxnSpPr>
        <p:spPr>
          <a:xfrm>
            <a:off x="3670750" y="2271400"/>
            <a:ext cx="1483200" cy="1190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Как будет работать новый БП “Временный партнер”</a:t>
            </a:r>
            <a:endParaRPr/>
          </a:p>
        </p:txBody>
      </p:sp>
      <p:sp>
        <p:nvSpPr>
          <p:cNvPr id="90" name="Google Shape;90;p17"/>
          <p:cNvSpPr/>
          <p:nvPr/>
        </p:nvSpPr>
        <p:spPr>
          <a:xfrm>
            <a:off x="568400" y="1248400"/>
            <a:ext cx="1553400" cy="93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Появляется задание на выполнение</a:t>
            </a:r>
            <a:endParaRPr/>
          </a:p>
        </p:txBody>
      </p:sp>
      <p:sp>
        <p:nvSpPr>
          <p:cNvPr id="91" name="Google Shape;91;p17"/>
          <p:cNvSpPr/>
          <p:nvPr/>
        </p:nvSpPr>
        <p:spPr>
          <a:xfrm>
            <a:off x="2562400" y="1248400"/>
            <a:ext cx="1553400" cy="93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задании указывается “временный партнер”</a:t>
            </a:r>
            <a:endParaRPr/>
          </a:p>
        </p:txBody>
      </p:sp>
      <p:sp>
        <p:nvSpPr>
          <p:cNvPr id="92" name="Google Shape;92;p17"/>
          <p:cNvSpPr/>
          <p:nvPr/>
        </p:nvSpPr>
        <p:spPr>
          <a:xfrm>
            <a:off x="4572000" y="1248400"/>
            <a:ext cx="1553400" cy="145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1С создается запись (связка) о “временном партнере” и он начинает видеть клиента в ЛКП</a:t>
            </a:r>
            <a:endParaRPr/>
          </a:p>
        </p:txBody>
      </p:sp>
      <p:sp>
        <p:nvSpPr>
          <p:cNvPr id="93" name="Google Shape;93;p17"/>
          <p:cNvSpPr/>
          <p:nvPr/>
        </p:nvSpPr>
        <p:spPr>
          <a:xfrm>
            <a:off x="6581600" y="1248400"/>
            <a:ext cx="1553400" cy="216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После выполнения задачи/отказа от выполнения, связка в 1С удаляется. Партнер видеть клиента перестаёт</a:t>
            </a:r>
            <a:endParaRPr/>
          </a:p>
        </p:txBody>
      </p:sp>
      <p:sp>
        <p:nvSpPr>
          <p:cNvPr id="94" name="Google Shape;94;p17"/>
          <p:cNvSpPr/>
          <p:nvPr/>
        </p:nvSpPr>
        <p:spPr>
          <a:xfrm>
            <a:off x="1303200" y="2489125"/>
            <a:ext cx="1348800" cy="883500"/>
          </a:xfrm>
          <a:prstGeom prst="roundRect">
            <a:avLst>
              <a:gd fmla="val 16667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Нет ручной работы</a:t>
            </a:r>
            <a:endParaRPr/>
          </a:p>
        </p:txBody>
      </p:sp>
      <p:sp>
        <p:nvSpPr>
          <p:cNvPr id="95" name="Google Shape;95;p17"/>
          <p:cNvSpPr/>
          <p:nvPr/>
        </p:nvSpPr>
        <p:spPr>
          <a:xfrm>
            <a:off x="5228250" y="3698175"/>
            <a:ext cx="1440000" cy="883500"/>
          </a:xfrm>
          <a:prstGeom prst="roundRect">
            <a:avLst>
              <a:gd fmla="val 16667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Нет “потерянных” клиентов</a:t>
            </a:r>
            <a:endParaRPr/>
          </a:p>
        </p:txBody>
      </p:sp>
      <p:sp>
        <p:nvSpPr>
          <p:cNvPr id="96" name="Google Shape;96;p17"/>
          <p:cNvSpPr/>
          <p:nvPr/>
        </p:nvSpPr>
        <p:spPr>
          <a:xfrm>
            <a:off x="3083675" y="3134425"/>
            <a:ext cx="1553400" cy="1257900"/>
          </a:xfrm>
          <a:prstGeom prst="roundRect">
            <a:avLst>
              <a:gd fmla="val 16667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Постоянный партнер не перестает видеть клиента в ЛКП</a:t>
            </a:r>
            <a:endParaRPr/>
          </a:p>
        </p:txBody>
      </p:sp>
      <p:cxnSp>
        <p:nvCxnSpPr>
          <p:cNvPr id="97" name="Google Shape;97;p17"/>
          <p:cNvCxnSpPr>
            <a:stCxn id="90" idx="3"/>
            <a:endCxn id="91" idx="1"/>
          </p:cNvCxnSpPr>
          <p:nvPr/>
        </p:nvCxnSpPr>
        <p:spPr>
          <a:xfrm>
            <a:off x="2121800" y="1713400"/>
            <a:ext cx="44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8" name="Google Shape;98;p17"/>
          <p:cNvCxnSpPr/>
          <p:nvPr/>
        </p:nvCxnSpPr>
        <p:spPr>
          <a:xfrm>
            <a:off x="4131350" y="1713400"/>
            <a:ext cx="44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" name="Google Shape;99;p17"/>
          <p:cNvCxnSpPr/>
          <p:nvPr/>
        </p:nvCxnSpPr>
        <p:spPr>
          <a:xfrm>
            <a:off x="6140900" y="1713400"/>
            <a:ext cx="44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" name="Google Shape;100;p17"/>
          <p:cNvCxnSpPr>
            <a:endCxn id="94" idx="0"/>
          </p:cNvCxnSpPr>
          <p:nvPr/>
        </p:nvCxnSpPr>
        <p:spPr>
          <a:xfrm flipH="1">
            <a:off x="1977600" y="2206525"/>
            <a:ext cx="711300" cy="28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1" name="Google Shape;101;p17"/>
          <p:cNvCxnSpPr/>
          <p:nvPr/>
        </p:nvCxnSpPr>
        <p:spPr>
          <a:xfrm flipH="1">
            <a:off x="4130800" y="2717975"/>
            <a:ext cx="623100" cy="42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2" name="Google Shape;102;p17"/>
          <p:cNvCxnSpPr>
            <a:endCxn id="95" idx="0"/>
          </p:cNvCxnSpPr>
          <p:nvPr/>
        </p:nvCxnSpPr>
        <p:spPr>
          <a:xfrm flipH="1">
            <a:off x="5948250" y="2931975"/>
            <a:ext cx="600600" cy="76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Пример записи в 1С</a:t>
            </a:r>
            <a:endParaRPr/>
          </a:p>
        </p:txBody>
      </p:sp>
      <p:pic>
        <p:nvPicPr>
          <p:cNvPr id="108" name="Google Shape;10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18545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Особенности</a:t>
            </a:r>
            <a:endParaRPr/>
          </a:p>
        </p:txBody>
      </p:sp>
      <p:sp>
        <p:nvSpPr>
          <p:cNvPr id="114" name="Google Shape;11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При наличии задания у “временного партнера” один клиент будет отображаться у обоих партнеров;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В ЛБС отображается только постоянный партнер, поэтому ТП не будет видеть “временного”. На текущий момент ТП может видеть только записи в 1С;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Самих задач на выполнение ТП не видит (нет доступа в Битриксе), но партнер может показать задачу при необходимости у себя в ЛКП (раздел Задачи);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Ограничений по количеству временных партнеров нет.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